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3" r:id="rId3"/>
    <p:sldId id="262" r:id="rId4"/>
    <p:sldId id="260" r:id="rId5"/>
    <p:sldId id="266" r:id="rId6"/>
    <p:sldId id="268" r:id="rId7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94"/>
  </p:normalViewPr>
  <p:slideViewPr>
    <p:cSldViewPr snapToGrid="0">
      <p:cViewPr varScale="1">
        <p:scale>
          <a:sx n="93" d="100"/>
          <a:sy n="9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94B27-1AC8-B973-6945-9D91B8EE2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D9DD37-3905-1572-BE67-A94EFBC06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826FF-F2B6-603E-7691-F6F8B0CF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79815-2C9C-EE23-12CF-2DF8C0A41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C396F-C1E6-299C-2000-F2B7ABBB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5671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2502E-8399-9722-A0C2-C0DE2ACEC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010B4-CCD4-2342-46FE-A67C2171B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468A0-8D0E-663E-D06B-74CEA040D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4399A-4003-B9D8-208F-DC016B355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B9B8D-F2C1-59B0-03F8-9F6EF22AE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20269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CA6399-8200-3B89-72D4-1EB125E412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821BA-51D8-5CC3-3150-13A9D287C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DF8B2-9B5E-1EBA-AFF5-1EE63CAE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A44B3-3EE1-52E4-8C6F-06FC1AB6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C432E-D8D4-E2BF-AA2F-F26C6B3D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055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735E5-444F-F76C-8EC4-A01928EEC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07A59-A566-1298-9AC0-D275B7D18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0E27B-CF4F-11AE-4AC0-62506089D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B133-0E62-9717-EBF9-6A671160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50F5A-7C79-D5EB-8EF6-1099F5283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30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B9CDC-86E7-596C-4EAC-54C494B3B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A58BA-1DE6-6596-8B07-CE6AA9E14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C0DEA-8BF2-4D33-C0C3-5F871CECE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E5AF1-FD37-6E46-CA3F-B7C569B7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ED4F2-8180-81D0-8CE0-FF36213A8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42551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3C79A-976B-B41B-2DCC-34B394642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AAA28-6480-0B87-0B26-9ACFFAF48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CB681-3BDB-364E-7065-ACA7739BD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416F4-ED85-902C-166D-74EFC7284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5D9A8-4C02-5BA2-415A-BCD7FB73F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39E21-9FC6-A9E3-DDE1-233F25842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2487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DCE59-2429-D0FE-BA8C-7348BD23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960C2-77AA-44DB-A939-A8D38BBAC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0BA7E-AE17-A643-2642-36ECDD314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2192DF-C774-104E-4E21-2C187EC9F5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8AA886-9ED0-9458-BB72-8A75E04C6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5F32FC-4DB7-9CBB-9D09-2E7C6062A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BB4199-550C-B0FE-6C0C-4657F4AE0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55FFF-3531-8D31-2DCC-33425F6E1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2304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C1ECB-2B0F-59DC-E671-99289F43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083373-C573-1894-1BCA-8979DA8D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130C9C-4AB3-8363-9C83-301D7B7B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362468-E05F-2DAC-BF83-F792E2236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6249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5AC658-F3A4-FB13-E07D-77371A1D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E64BB-0FA9-A17B-F044-7D9D393FD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FDFE8B-135D-69D9-DB40-00A2A5F0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513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6ACE2-33CB-56EC-EA0C-D2D55A25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BB082-7F33-4625-2C60-C794EE2E1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314B8-7F0C-733A-B12E-F725AD9C6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337ED-680D-31F5-B38E-99157F78C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170BB-895E-B603-05BF-8B7DE5E5E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1D3FA6-7B2D-1938-2EE0-8AF15F225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12294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C50A-DBD8-1678-D27F-0459C1C9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30465F-3302-28F4-01CB-AAA2DC4AE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77E30-7299-6249-106C-63D019C31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EDFFE-369D-033A-6508-1C5F03953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72069D-4264-CC1B-2C12-D1FB82983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2A672-8BB4-993D-B400-2787B1CEE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5594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836E36-54A8-9A01-04B2-06B32E9BD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F4A35-3FE7-BBE9-8551-A903B93C4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5049F-FD28-9FDC-EDCC-17110708C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202781-3252-3D4F-B922-5C288DA67D57}" type="datetimeFigureOut">
              <a:rPr lang="en-FI" smtClean="0"/>
              <a:t>14.10.2024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7AD21-5152-63D3-10B3-F6AFE3083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146F1-A5A0-CFB7-CF91-45F47AB0BC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4CA32-732D-1245-AAEB-E6DEDBCC16C5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0701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4893EB-43AB-BF14-B126-1C3BC321E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09" y="365125"/>
            <a:ext cx="4217045" cy="18999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FI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FI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It’s all important but…</a:t>
            </a:r>
            <a:br>
              <a:rPr lang="en-FI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FI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FI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non-negotiables</a:t>
            </a:r>
            <a:endParaRPr lang="en-US" sz="4000" dirty="0"/>
          </a:p>
        </p:txBody>
      </p:sp>
      <p:pic>
        <p:nvPicPr>
          <p:cNvPr id="1026" name="Picture 2" descr="TaxPayers' Alliance on X: &quot;There's no such thing as ...">
            <a:extLst>
              <a:ext uri="{FF2B5EF4-FFF2-40B4-BE49-F238E27FC236}">
                <a16:creationId xmlns:a16="http://schemas.microsoft.com/office/drawing/2014/main" id="{85BE497E-DB81-12D7-21C5-C7CB2078D5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4" b="1"/>
          <a:stretch/>
        </p:blipFill>
        <p:spPr bwMode="auto">
          <a:xfrm>
            <a:off x="1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F011F2-42E2-95A9-82E0-2A0E5881B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2909455"/>
            <a:ext cx="3822189" cy="326750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fi-FI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 &amp; </a:t>
            </a:r>
            <a:r>
              <a:rPr lang="fi-FI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fi-FI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afety</a:t>
            </a:r>
            <a:endParaRPr lang="en-F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Child protection and protection of vulnerable adults</a:t>
            </a:r>
            <a:endParaRPr lang="en-F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 to Create</a:t>
            </a:r>
            <a:endParaRPr lang="en-F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Financial controls</a:t>
            </a:r>
          </a:p>
        </p:txBody>
      </p:sp>
    </p:spTree>
    <p:extLst>
      <p:ext uri="{BB962C8B-B14F-4D97-AF65-F5344CB8AC3E}">
        <p14:creationId xmlns:p14="http://schemas.microsoft.com/office/powerpoint/2010/main" val="82625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F3521-B317-CFC8-03B2-237AA226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134873" cy="15582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Building your board</a:t>
            </a:r>
          </a:p>
        </p:txBody>
      </p:sp>
      <p:pic>
        <p:nvPicPr>
          <p:cNvPr id="7170" name="Picture 2" descr="To Pay or Not To Pay? Board Remuneration - Better Boards">
            <a:extLst>
              <a:ext uri="{FF2B5EF4-FFF2-40B4-BE49-F238E27FC236}">
                <a16:creationId xmlns:a16="http://schemas.microsoft.com/office/drawing/2014/main" id="{38E5EDF8-1666-6A5F-6A94-1AE1C7349E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"/>
          <a:stretch/>
        </p:blipFill>
        <p:spPr bwMode="auto">
          <a:xfrm>
            <a:off x="1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9623BE-1CD2-719E-89CB-BB068BE59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1923393"/>
            <a:ext cx="3822189" cy="425357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hared values &amp; vision for the organisation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eople who want to see you and the organisation succeed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People who p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ush you forward and ask also challenging questions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Many different voices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Competences are important but trust is everything</a:t>
            </a:r>
            <a:endParaRPr lang="en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463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57FD-6901-26C4-9FA6-6DCFAFC7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Working with your board</a:t>
            </a: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55D40-8E40-7A84-A7C0-DA2A89441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Reporting to a board: not just a list of successes, highlight risks and opportunities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Strategy ↔ operational goals ↔ your reports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Build a loop for f</a:t>
            </a: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eedback and learning</a:t>
            </a:r>
            <a:endParaRPr lang="en-F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Keep it simple &amp; effective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Ask for help, make space for people to help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US" sz="2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CEO &amp; Chair relationship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Ultimately, your board is your boss</a:t>
            </a:r>
            <a:endParaRPr lang="en-F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F9E42ED-7CD6-B8F1-1D48-068E516ED9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81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55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E545B-DFC0-B3E6-C438-AA856CE4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499467" cy="993228"/>
          </a:xfrm>
        </p:spPr>
        <p:txBody>
          <a:bodyPr/>
          <a:lstStyle/>
          <a:p>
            <a:r>
              <a:rPr lang="en-FI"/>
              <a:t>Policy requirements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95A3B-578F-9790-17EF-AFF2E2449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18290"/>
            <a:ext cx="4499467" cy="4050698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Different requirements for different size and types of organisations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Policies are your friend – they help to ensure that information is shared, and risks are managed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Policy development is an ongoing journey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Join membership organisations (ISACS, </a:t>
            </a: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Wheel, Youth Theatre Ireland, local volunteer network…)</a:t>
            </a:r>
          </a:p>
          <a:p>
            <a:pPr marL="34290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from others but don’t copy &amp; paste. Policies mean nothing if they are not followed</a:t>
            </a:r>
          </a:p>
          <a:p>
            <a:pPr marL="342900" indent="-342900">
              <a:lnSpc>
                <a:spcPct val="115000"/>
              </a:lnSpc>
              <a:buFont typeface="Symbol" pitchFamily="2" charset="2"/>
              <a:buChar char="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Keep it simple!</a:t>
            </a:r>
            <a:endParaRPr lang="en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harity AI Bunny - How To Download Free Charity Policy ...">
            <a:extLst>
              <a:ext uri="{FF2B5EF4-FFF2-40B4-BE49-F238E27FC236}">
                <a16:creationId xmlns:a16="http://schemas.microsoft.com/office/drawing/2014/main" id="{47F5BA1C-305E-2DC9-491A-45B9270561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5" r="22287" b="3739"/>
          <a:stretch/>
        </p:blipFill>
        <p:spPr bwMode="auto">
          <a:xfrm>
            <a:off x="6096000" y="623100"/>
            <a:ext cx="5766603" cy="561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88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76C49-85D8-B827-0B7F-1D9B4D235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31605" cy="1340069"/>
          </a:xfrm>
        </p:spPr>
        <p:txBody>
          <a:bodyPr/>
          <a:lstStyle/>
          <a:p>
            <a:r>
              <a:rPr lang="en-FI"/>
              <a:t>People &amp; art at the core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647A59-C901-E3FF-C28C-B06E5B8B9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22786"/>
            <a:ext cx="3932237" cy="35462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1600" dirty="0"/>
              <a:t>Busyness-bubble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Pause and make time for reflection when you can – build it into your calendar and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Keep it “circusy”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Make sure that you keep your values &amp; impact at t</a:t>
            </a:r>
            <a:r>
              <a:rPr lang="en-GB" dirty="0"/>
              <a:t>he</a:t>
            </a:r>
            <a:r>
              <a:rPr lang="en-FI" dirty="0"/>
              <a:t> front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dirty="0"/>
              <a:t>Find ways to connect and motivate people through your art - b</a:t>
            </a:r>
            <a:r>
              <a:rPr lang="en-FI" sz="1600" dirty="0"/>
              <a:t>oard members also want to feel connected to the work</a:t>
            </a:r>
          </a:p>
        </p:txBody>
      </p:sp>
      <p:pic>
        <p:nvPicPr>
          <p:cNvPr id="12290" name="Picture 2" descr="Navigating Change with Grace: The Art of Change Management">
            <a:extLst>
              <a:ext uri="{FF2B5EF4-FFF2-40B4-BE49-F238E27FC236}">
                <a16:creationId xmlns:a16="http://schemas.microsoft.com/office/drawing/2014/main" id="{7DCB372C-0A84-FEE1-6F61-12122CC7D9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828" y="1243085"/>
            <a:ext cx="6565625" cy="364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52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DE4FB4-8C2C-C548-68C0-DA6E5DE76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82566"/>
            <a:ext cx="4657122" cy="47864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400"/>
              <a:t>So easy to get overwhelmed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400"/>
              <a:t>Make sure you have a simple action plan with a realistic timeline – not everything can nor needs to get done right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400"/>
              <a:t>Recognise your progress and find moments to celebrate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I" sz="2400"/>
              <a:t>And always ask for help!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I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I" sz="2400"/>
          </a:p>
          <a:p>
            <a:pPr algn="ctr"/>
            <a:r>
              <a:rPr lang="en-FI" sz="2400"/>
              <a:t>THANK YOU</a:t>
            </a:r>
          </a:p>
        </p:txBody>
      </p:sp>
      <p:pic>
        <p:nvPicPr>
          <p:cNvPr id="14338" name="Picture 2" descr="Monday meme to start your... - Service 1 Federal Credit ...">
            <a:extLst>
              <a:ext uri="{FF2B5EF4-FFF2-40B4-BE49-F238E27FC236}">
                <a16:creationId xmlns:a16="http://schemas.microsoft.com/office/drawing/2014/main" id="{0C6D4F83-523F-CD31-D8D8-A1E344915A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46" y="0"/>
            <a:ext cx="5603154" cy="687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806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306</Words>
  <Application>Microsoft Macintosh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Symbol</vt:lpstr>
      <vt:lpstr>Office Theme</vt:lpstr>
      <vt:lpstr> It’s all important but…  The non-negotiables</vt:lpstr>
      <vt:lpstr>Building your board</vt:lpstr>
      <vt:lpstr>Working with your board</vt:lpstr>
      <vt:lpstr>Policy requirements</vt:lpstr>
      <vt:lpstr>People &amp; art at the core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Ulla Hokkanen</dc:creator>
  <cp:lastModifiedBy>Ulla Hokkanen</cp:lastModifiedBy>
  <cp:revision>4</cp:revision>
  <dcterms:created xsi:type="dcterms:W3CDTF">2024-10-13T05:47:57Z</dcterms:created>
  <dcterms:modified xsi:type="dcterms:W3CDTF">2024-10-14T16:28:51Z</dcterms:modified>
</cp:coreProperties>
</file>